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75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7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88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perbelfrzy.edu.pl/webinaria/po-webinarium-12/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kkXHmfBD4O8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openclipart.org/detail/176564/reel-of-film-by-rocke86-17656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youtube.com/watch?v=cFSFwEvvOQg" TargetMode="External"/><Relationship Id="rId10" Type="http://schemas.openxmlformats.org/officeDocument/2006/relationships/hyperlink" Target="https://openclipart.org/detail/204462/cine-cinema-film-pelicula" TargetMode="External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3663"/>
          </a:xfrm>
        </p:spPr>
        <p:txBody>
          <a:bodyPr>
            <a:normAutofit fontScale="90000"/>
          </a:bodyPr>
          <a:lstStyle/>
          <a:p>
            <a:r>
              <a:rPr lang="pl-PL" dirty="0"/>
              <a:t>Doskonalenie trenerów wspomagania szkół </a:t>
            </a:r>
            <a:br>
              <a:rPr lang="pl-PL" dirty="0"/>
            </a:br>
            <a:r>
              <a:rPr lang="pl-PL" dirty="0"/>
              <a:t>w kształtowaniu kompetencji kluczowych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44290"/>
            <a:ext cx="9144000" cy="913509"/>
          </a:xfrm>
        </p:spPr>
        <p:txBody>
          <a:bodyPr/>
          <a:lstStyle/>
          <a:p>
            <a:r>
              <a:rPr lang="pl-PL" dirty="0"/>
              <a:t>Uczenie się przez eksperymentowanie, doświadczanie i metody aktywizujące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3200" b="1" dirty="0"/>
              <a:t>Ocenianie kształtujące jako strategia wspierająca rozwój ucznia i jego autonomię w procesie uczenia się.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sz="3200" b="1" dirty="0"/>
              <a:t>Założenia oceniania kształtującego.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32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5" name="Obraz 14" descr="Obraz zawierający tekst&#10;&#10;Opis wygenerowany automatycznie">
            <a:extLst>
              <a:ext uri="{FF2B5EF4-FFF2-40B4-BE49-F238E27FC236}">
                <a16:creationId xmlns:a16="http://schemas.microsoft.com/office/drawing/2014/main" id="{E6263C27-8880-4B93-9878-4518238F9C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127818" y="3248572"/>
            <a:ext cx="5754755" cy="232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Techniki </a:t>
            </a:r>
            <a:r>
              <a:rPr lang="pl-PL" sz="4400" b="1" dirty="0" err="1"/>
              <a:t>coachingowe</a:t>
            </a:r>
            <a:r>
              <a:rPr lang="pl-PL" sz="4400" b="1" dirty="0"/>
              <a:t>. Model GROW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3" name="Obraz 12">
            <a:hlinkClick r:id="rId5"/>
            <a:extLst>
              <a:ext uri="{FF2B5EF4-FFF2-40B4-BE49-F238E27FC236}">
                <a16:creationId xmlns:a16="http://schemas.microsoft.com/office/drawing/2014/main" id="{07D106B8-4DDD-425D-A2D0-F84A9EE6284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473597" y="2741680"/>
            <a:ext cx="3042789" cy="1513788"/>
          </a:xfrm>
          <a:prstGeom prst="rect">
            <a:avLst/>
          </a:prstGeom>
        </p:spPr>
      </p:pic>
      <p:pic>
        <p:nvPicPr>
          <p:cNvPr id="15" name="Obraz 14" descr="Obraz zawierający tekst&#10;&#10;Opis wygenerowany automatycznie">
            <a:hlinkClick r:id="rId8"/>
            <a:extLst>
              <a:ext uri="{FF2B5EF4-FFF2-40B4-BE49-F238E27FC236}">
                <a16:creationId xmlns:a16="http://schemas.microsoft.com/office/drawing/2014/main" id="{486E948F-52CA-4CA4-B07C-1DDC13A4C7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7675616" y="2052733"/>
            <a:ext cx="1857906" cy="289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27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39</Words>
  <Application>Microsoft Office PowerPoint</Application>
  <PresentationFormat>Panoramiczny</PresentationFormat>
  <Paragraphs>10</Paragraphs>
  <Slides>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Doskonalenie trenerów wspomagania szkół  w kształtowaniu kompetencji kluczowych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Grażyna Bartczak-Bednarska</cp:lastModifiedBy>
  <cp:revision>86</cp:revision>
  <dcterms:created xsi:type="dcterms:W3CDTF">2018-12-02T13:14:09Z</dcterms:created>
  <dcterms:modified xsi:type="dcterms:W3CDTF">2019-01-20T20:57:09Z</dcterms:modified>
</cp:coreProperties>
</file>